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32"/>
  </p:notesMasterIdLst>
  <p:sldIdLst>
    <p:sldId id="734" r:id="rId3"/>
    <p:sldId id="733" r:id="rId4"/>
    <p:sldId id="744" r:id="rId5"/>
    <p:sldId id="743" r:id="rId6"/>
    <p:sldId id="735" r:id="rId7"/>
    <p:sldId id="738" r:id="rId8"/>
    <p:sldId id="745" r:id="rId9"/>
    <p:sldId id="737" r:id="rId10"/>
    <p:sldId id="746" r:id="rId11"/>
    <p:sldId id="741" r:id="rId12"/>
    <p:sldId id="721" r:id="rId13"/>
    <p:sldId id="445" r:id="rId14"/>
    <p:sldId id="748" r:id="rId15"/>
    <p:sldId id="600" r:id="rId16"/>
    <p:sldId id="749" r:id="rId17"/>
    <p:sldId id="752" r:id="rId18"/>
    <p:sldId id="753" r:id="rId19"/>
    <p:sldId id="750" r:id="rId20"/>
    <p:sldId id="758" r:id="rId21"/>
    <p:sldId id="757" r:id="rId22"/>
    <p:sldId id="759" r:id="rId23"/>
    <p:sldId id="621" r:id="rId24"/>
    <p:sldId id="692" r:id="rId25"/>
    <p:sldId id="679" r:id="rId26"/>
    <p:sldId id="754" r:id="rId27"/>
    <p:sldId id="719" r:id="rId28"/>
    <p:sldId id="755" r:id="rId29"/>
    <p:sldId id="756" r:id="rId30"/>
    <p:sldId id="747" r:id="rId3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000"/>
    <a:srgbClr val="7F7F7F"/>
    <a:srgbClr val="0AC200"/>
    <a:srgbClr val="44C404"/>
    <a:srgbClr val="0000FF"/>
    <a:srgbClr val="595959"/>
    <a:srgbClr val="82878C"/>
    <a:srgbClr val="F2F2F2"/>
    <a:srgbClr val="E4E4EC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39" autoAdjust="0"/>
    <p:restoredTop sz="82669" autoAdjust="0"/>
  </p:normalViewPr>
  <p:slideViewPr>
    <p:cSldViewPr snapToGrid="0">
      <p:cViewPr>
        <p:scale>
          <a:sx n="83" d="100"/>
          <a:sy n="83" d="100"/>
        </p:scale>
        <p:origin x="1928" y="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2018/8/5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1405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110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7006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976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12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9655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2578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4559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7157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435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8214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92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522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2018年8月5日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2018年8月5日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://devopssummit.ithome.com.tw/" TargetMode="External"/><Relationship Id="rId5" Type="http://schemas.openxmlformats.org/officeDocument/2006/relationships/hyperlink" Target="https://www.agilealliance.org/wp-content/uploads/2015/12/ExperienceReport.2014.Ito_.pdf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wp-content/uploads/2015/12/ExperienceReport.2014.Ito_.pdf" TargetMode="External"/><Relationship Id="rId4" Type="http://schemas.openxmlformats.org/officeDocument/2006/relationships/hyperlink" Target="https://www.slideshare.net/ssuser968fab/ss-70489058/" TargetMode="External"/><Relationship Id="rId5" Type="http://schemas.openxmlformats.org/officeDocument/2006/relationships/hyperlink" Target="http://modernagile.org/" TargetMode="Externa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8/" TargetMode="External"/><Relationship Id="rId4" Type="http://schemas.openxmlformats.org/officeDocument/2006/relationships/hyperlink" Target="https://www.agilealliance.org/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366713">
              <a:lnSpc>
                <a:spcPct val="100000"/>
              </a:lnSpc>
            </a:pPr>
            <a: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Report</a:t>
            </a:r>
            <a:r>
              <a:rPr lang="ja-JP" altLang="en-US" sz="96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gile2018</a:t>
            </a:r>
            <a:endParaRPr kumimoji="1" lang="ja-JP" altLang="en-US" sz="96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Subtitle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endParaRPr lang="ja-JP" altLang="en-US" sz="40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9944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Trends of Agile2018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595959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 @ scale</a:t>
            </a:r>
          </a:p>
          <a:p>
            <a:pPr marL="571500" indent="-571500">
              <a:buFont typeface="Arial" charset="0"/>
              <a:buChar char="•"/>
            </a:pPr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Business</a:t>
            </a:r>
            <a:r>
              <a:rPr lang="en-US" altLang="en-US" sz="3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Agility</a:t>
            </a:r>
          </a:p>
          <a:p>
            <a:pPr marL="571500" indent="-571500">
              <a:buFont typeface="Arial" charset="0"/>
              <a:buChar char="•"/>
            </a:pPr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DevOps for ???</a:t>
            </a:r>
            <a:endParaRPr kumimoji="1" lang="en-US" altLang="ja-JP" sz="36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956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Motivation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kumimoji="1" lang="en-US" altLang="ja-JP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Need to LINE Corp.</a:t>
            </a:r>
          </a:p>
          <a:p>
            <a:pPr marL="512763" lvl="1" indent="0">
              <a:buNone/>
            </a:pP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Engineering</a:t>
            </a:r>
          </a:p>
          <a:p>
            <a:pPr marL="903288" lvl="1" indent="-390525"/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Scaling Agile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Testing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89278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0150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Beyond IT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Utilize Agile to </a:t>
            </a:r>
            <a:r>
              <a:rPr lang="en-US" altLang="ja-JP" sz="28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corporate level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Need to overcome silos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875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10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42"/>
    </mc:Choice>
    <mc:Fallback xmlns="">
      <p:transition spd="slow" advTm="21342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Making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Impacts Constantly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56" y="3780411"/>
            <a:ext cx="2304889" cy="29825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061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073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Learning to Experiment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err="1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aaa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3119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Keynote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DevOps Summit 2016 (TW)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Database DevOps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err="1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aaa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217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Radical Change for Testers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err="1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aaa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910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9"/>
    </mc:Choice>
    <mc:Fallback xmlns="">
      <p:transition spd="slow" advTm="1576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60"/>
    </mc:Choice>
    <mc:Fallback xmlns="">
      <p:transition spd="slow" advTm="2786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5"/>
    </mc:Choice>
    <mc:Fallback xmlns="">
      <p:transition spd="slow" advTm="30215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958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Testing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57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9978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これ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r>
              <a:rPr lang="en-US" altLang="ja-JP" sz="2400" dirty="0"/>
              <a:t>1. Moving toward business clearly </a:t>
            </a:r>
          </a:p>
          <a:p>
            <a:r>
              <a:rPr lang="en-US" altLang="ja-JP" sz="2400" dirty="0"/>
              <a:t>Development -&gt; QA/PDM -&gt; Company-wide </a:t>
            </a:r>
          </a:p>
          <a:p>
            <a:endParaRPr lang="en-US" altLang="ja-JP" sz="2400" dirty="0"/>
          </a:p>
          <a:p>
            <a:r>
              <a:rPr lang="en-US" altLang="ja-JP" sz="2400" dirty="0"/>
              <a:t>2. Utilize </a:t>
            </a:r>
            <a:r>
              <a:rPr lang="en-US" altLang="ja-JP" sz="2400" dirty="0" smtClean="0"/>
              <a:t>technologies for </a:t>
            </a:r>
            <a:endParaRPr lang="en-US" altLang="ja-JP" sz="2400" dirty="0"/>
          </a:p>
          <a:p>
            <a:r>
              <a:rPr lang="en-US" altLang="ja-JP" sz="2400" dirty="0" smtClean="0"/>
              <a:t>outcome/value</a:t>
            </a:r>
            <a:endParaRPr lang="en-US" altLang="ja-JP" sz="2400" dirty="0"/>
          </a:p>
          <a:p>
            <a:r>
              <a:rPr lang="en-US" altLang="ja-JP" sz="2400" dirty="0" smtClean="0"/>
              <a:t>tools </a:t>
            </a:r>
            <a:r>
              <a:rPr lang="en-US" altLang="ja-JP" sz="2400" dirty="0"/>
              <a:t>for trial &amp; error </a:t>
            </a:r>
          </a:p>
          <a:p>
            <a:endParaRPr lang="en-US" altLang="ja-JP" sz="2400" dirty="0"/>
          </a:p>
          <a:p>
            <a:r>
              <a:rPr lang="en-US" altLang="ja-JP" sz="2400" dirty="0"/>
              <a:t>3. Scaling? </a:t>
            </a: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4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03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Technology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+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Process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=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Improve Business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3072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6</a:t>
            </a:r>
            <a:r>
              <a:rPr kumimoji="1" lang="ja-JP" altLang="en-US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times</a:t>
            </a:r>
            <a:r>
              <a:rPr kumimoji="1" lang="ja-JP" altLang="en-US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attendee from Japan!</a:t>
            </a:r>
          </a:p>
          <a:p>
            <a:pPr algn="ctr"/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2014 : 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Speaker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2325688"/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Brought back </a:t>
            </a: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Metrics</a:t>
            </a:r>
            <a:endParaRPr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2016 : Brought back</a:t>
            </a:r>
          </a:p>
        </p:txBody>
      </p:sp>
      <p:pic>
        <p:nvPicPr>
          <p:cNvPr id="3" name="図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0003" y="403817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Agile2018?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646813"/>
            <a:ext cx="7886700" cy="3448686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4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https://www.agilealliance.org/agile2018</a:t>
            </a:r>
            <a:r>
              <a:rPr lang="en-US" altLang="ja-JP" sz="24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en-US" altLang="ja-JP" sz="24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kumimoji="1"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Annual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lobal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onference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USA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biggest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one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Held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Alliance</a:t>
            </a:r>
            <a:endParaRPr lang="en-US" altLang="ja-JP" sz="36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168916"/>
            <a:ext cx="8128000" cy="1473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62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Basi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 Information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279865"/>
              </p:ext>
            </p:extLst>
          </p:nvPr>
        </p:nvGraphicFramePr>
        <p:xfrm>
          <a:off x="628650" y="1863000"/>
          <a:ext cx="7886700" cy="332856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Duration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8/6 (Mon) - 8/10 (Fri)</a:t>
                      </a:r>
                      <a:endParaRPr kumimoji="1" lang="ja-JP" altLang="en-US" sz="2400" b="0" i="0" dirty="0">
                        <a:solidFill>
                          <a:srgbClr val="7F7F7F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279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(+5 YoY)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categories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(±0 YOY</a:t>
                      </a:r>
                      <a:r>
                        <a:rPr kumimoji="1" lang="en-US" altLang="en-US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parallel</a:t>
                      </a:r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on-going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(+1 YoY)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attendees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5186531"/>
            <a:ext cx="7886700" cy="908968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52425" indent="-352425">
              <a:buFont typeface="Arial" charset="0"/>
              <a:buChar char="•"/>
            </a:pP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 Types : Talk</a:t>
            </a:r>
            <a:r>
              <a:rPr lang="en-US" altLang="ja-JP" sz="24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Workshop</a:t>
            </a:r>
          </a:p>
          <a:p>
            <a:pPr marL="352425" indent="-352425">
              <a:buFont typeface="Arial" charset="0"/>
              <a:buChar char="•"/>
            </a:pP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 Levels : Learning</a:t>
            </a:r>
            <a:r>
              <a:rPr lang="en-US" altLang="ja-JP" sz="24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/Practicing/</a:t>
            </a: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Advancing</a:t>
            </a:r>
            <a:endParaRPr kumimoji="1" lang="en-US" altLang="ja-JP" sz="24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875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71880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1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43058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97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[FYI]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 (2017)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25203"/>
              </p:ext>
            </p:extLst>
          </p:nvPr>
        </p:nvGraphicFramePr>
        <p:xfrm>
          <a:off x="657000" y="1689099"/>
          <a:ext cx="7830000" cy="479943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181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Trends of Agile2018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5" name="図 4" descr="WordItOut-word-cloud-320338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277"/>
            <a:ext cx="9144000" cy="566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9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2829</TotalTime>
  <Words>712</Words>
  <Application>Microsoft Macintosh PowerPoint</Application>
  <PresentationFormat>画面に合わせる (4:3)</PresentationFormat>
  <Paragraphs>320</Paragraphs>
  <Slides>29</Slides>
  <Notes>28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29</vt:i4>
      </vt:variant>
    </vt:vector>
  </HeadingPairs>
  <TitlesOfParts>
    <vt:vector size="38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Report of Agile2018</vt:lpstr>
      <vt:lpstr>Hiroyuki Ito (The HIRO)</vt:lpstr>
      <vt:lpstr>$ history</vt:lpstr>
      <vt:lpstr>What is Agile2018?</vt:lpstr>
      <vt:lpstr>Basic Information</vt:lpstr>
      <vt:lpstr>Categories (2018)</vt:lpstr>
      <vt:lpstr>Categories (2018)</vt:lpstr>
      <vt:lpstr>[FYI] Categories (2017)</vt:lpstr>
      <vt:lpstr>Trends of Agile2018</vt:lpstr>
      <vt:lpstr>Trends of Agile2018</vt:lpstr>
      <vt:lpstr>My Motivation</vt:lpstr>
      <vt:lpstr>Agenda</vt:lpstr>
      <vt:lpstr>PowerPoint プレゼンテーション</vt:lpstr>
      <vt:lpstr>Summary</vt:lpstr>
      <vt:lpstr>PowerPoint プレゼンテーション</vt:lpstr>
      <vt:lpstr>解決方針</vt:lpstr>
      <vt:lpstr>Making Impacts Constantly</vt:lpstr>
      <vt:lpstr>PowerPoint プレゼンテーション</vt:lpstr>
      <vt:lpstr>Learning to Experiment</vt:lpstr>
      <vt:lpstr>Database DevOps</vt:lpstr>
      <vt:lpstr>Radical Change for Testers</vt:lpstr>
      <vt:lpstr>解決方針</vt:lpstr>
      <vt:lpstr>アジャイルの要素</vt:lpstr>
      <vt:lpstr>自動テスト＝心理的安全性</vt:lpstr>
      <vt:lpstr>PowerPoint プレゼンテーション</vt:lpstr>
      <vt:lpstr>Testing</vt:lpstr>
      <vt:lpstr>PowerPoint プレゼンテーション</vt:lpstr>
      <vt:lpstr>これ</vt:lpstr>
      <vt:lpstr>Summary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4603</cp:revision>
  <dcterms:created xsi:type="dcterms:W3CDTF">2016-11-21T06:16:44Z</dcterms:created>
  <dcterms:modified xsi:type="dcterms:W3CDTF">2018-08-05T12:11:28Z</dcterms:modified>
</cp:coreProperties>
</file>